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9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376" r:id="rId32"/>
    <p:sldId id="377"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04" r:id="rId52"/>
    <p:sldId id="305" r:id="rId53"/>
    <p:sldId id="306" r:id="rId54"/>
    <p:sldId id="307" r:id="rId55"/>
    <p:sldId id="308" r:id="rId56"/>
    <p:sldId id="309" r:id="rId57"/>
    <p:sldId id="310" r:id="rId58"/>
    <p:sldId id="311" r:id="rId59"/>
    <p:sldId id="312" r:id="rId60"/>
    <p:sldId id="313" r:id="rId61"/>
    <p:sldId id="314" r:id="rId62"/>
    <p:sldId id="315" r:id="rId63"/>
    <p:sldId id="375" r:id="rId64"/>
    <p:sldId id="316" r:id="rId65"/>
    <p:sldId id="317" r:id="rId66"/>
    <p:sldId id="318" r:id="rId67"/>
    <p:sldId id="319" r:id="rId68"/>
    <p:sldId id="320" r:id="rId69"/>
    <p:sldId id="321" r:id="rId70"/>
    <p:sldId id="322" r:id="rId71"/>
    <p:sldId id="323" r:id="rId72"/>
    <p:sldId id="324" r:id="rId73"/>
    <p:sldId id="325" r:id="rId74"/>
    <p:sldId id="326" r:id="rId75"/>
    <p:sldId id="327" r:id="rId76"/>
    <p:sldId id="328" r:id="rId77"/>
    <p:sldId id="329" r:id="rId78"/>
    <p:sldId id="330" r:id="rId79"/>
    <p:sldId id="331" r:id="rId80"/>
    <p:sldId id="332" r:id="rId81"/>
    <p:sldId id="333" r:id="rId82"/>
    <p:sldId id="378"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 id="355" r:id="rId105"/>
    <p:sldId id="356" r:id="rId106"/>
    <p:sldId id="357" r:id="rId107"/>
    <p:sldId id="358" r:id="rId108"/>
    <p:sldId id="359" r:id="rId109"/>
    <p:sldId id="360" r:id="rId1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HISTORY</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HISTORY</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HISTORY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WORLD HISTORY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major causes and describe the major effects of the following events from 8000 BC to 500 BC: the development of agriculture and the development of the river valley civilizations.[WHS.1A]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major political, religious / philosophical, and cultural influences of Persia, India, China, Israel, Greece, and Rome, including the development of monotheism, Judaism, and Christianity.[WHS.3A]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origin and diffusion of major ideas in mathematics, science, and technology that occurred in river valley civilizations, classical Greece and Rome, classical India, and the Islamic caliphates between 700 and 1200 and in China from the Tang to Ming dynasties.[WHS.27A]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summarize the major ideas in astronomy, mathematics, and architectural engineering that developed in the Maya, Inca, and Aztec civilizations.[WHS.27B]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printing press on the Renaissance and the Reformation in Europe.[WHS.27C]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origins of the Scientific Revolution in 16th century Europe and explain its impact on scientific thinking worldwide.[WHS.27D]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contributions of significant scientists such as Archimedes, Copernicus, Eratosthenes, Galileo, Pythagoras, Isaac Newton, and Robert Boyle.[WHS.27E]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 of textile manufacturing and steam technology in initiating the Industrial Revolution and the role of the factory system and transportation technology in advancing the Industrial Revolution.[WHS.28A]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roles of military technology, transportation technology, communication technology, and medical advancements in initiating and advancing 19th century imperialism.[WHS.28B]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effects of major new military technologies on World War I, World War II, and the Cold War.[WHS.28C]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 of telecommunication technology, computer technology, transportation technology, and medical advancements in developing the modern global economy and society.[WHS.28D]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contributions of significant scientists and inventors such as Marie Curie, Thomas Edison, Albert Einstein, Louis Pasteur, and James Watt.[WHS.28E]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fall of Rome on Western Europe.[WHS.3B]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the factors that led to the collapse of Rome and Han China.[WHS.3C]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development of Christianity as a unifying social and political factor in medieval Europe and the Byzantine Empire.[WHS.4A]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characteristics of Roman Catholicism and Eastern Orthodoxy.[WHS.4B]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major characteristics of and the factors contributing to the development of the political / social system of feudalism and the economic system of </a:t>
            </a:r>
            <a:r>
              <a:rPr lang="en-US" dirty="0" err="1" smtClean="0"/>
              <a:t>manorialism</a:t>
            </a:r>
            <a:r>
              <a:rPr lang="en-US" dirty="0" smtClean="0"/>
              <a:t>.[WHS.4C]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political, economic, and social impact of Islam on Europe, Asia, and Africa.[WHS.4D]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interactions among Muslim, Christian, and Jewish societies in Europe, Asia, and North Africa.[WHS.4E]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interactions between Muslim and Hindu societies in South Asia.[WHS.4F]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Crusades, the Black Death, the Hundred Years' War, and the Great Schism contributed to the end of medieval Europe.[WHS.4G]</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major causes and describe the major effects of the following events from 500 BC to AD 600: the development of the classical civilizations of Greece, Rome, Persia, India (</a:t>
            </a:r>
            <a:r>
              <a:rPr lang="en-US" dirty="0" err="1" smtClean="0"/>
              <a:t>Maurya</a:t>
            </a:r>
            <a:r>
              <a:rPr lang="en-US" dirty="0" smtClean="0"/>
              <a:t> and Gupta), China (Zhou, Qin, and Han), and the development of major world religions.[WHS.1B]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major political, economic, and cultural developments in Tang and Song China and their impact on Eastern Asia.[WHS.4H]</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development of the slave trade.[WHS.4I]</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how the Silk Road and the African gold-salt trade facilitated the spread of ideas and trade.[WHS.4J]</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changes resulting from the Mongol invasions of Russia, China, and the Islamic world.[WHS.4K]</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political, intellectual, artistic, economic, and religious impact of the Renaissance.[WHS.5A]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political, intellectual, artistic, economic, and religious impact of the Reformation.[WHS.5B]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major political, economic, social, and cultural developments of the Maya, Inca, and Aztec civilizations and explain how prior civilizations influenced their development.[WHS.6A]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Inca and Aztec empires were impacted by European exploration / colonization.[WHS.6B]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the causes of European expansion from 1450 to 1750.[WHS.7A]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Columbian Exchange on the Americas and Europe.[WHS.7B]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smtClean="0"/>
              <a:t>identify major causes and describe the major effects of the following important turning points in world history from 600 to 1450: the spread of Christianity, the decline of Rome and the formation of medieval Europe; the development of Islamic caliphates and their impact on Asia, Africa, and Europe; the Mongol invasions and their impact on Europe, China, India, and Southwest Asia.[WHS.1C]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Atlantic slave trade on West Africa and the Americas.[WHS.7C]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the Ottoman Empire on Eastern Europe and global trade</a:t>
            </a:r>
            <a:r>
              <a:rPr lang="en-US" dirty="0" smtClean="0"/>
              <a:t>.[WHS.7D]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Ming China's impact on global trade</a:t>
            </a:r>
            <a:r>
              <a:rPr lang="en-US" dirty="0" smtClean="0"/>
              <a:t>.[WHS.7E]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new economic factors and principles that contributed to the success of Europe's Commercial Revolution.[WHS.7F]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17th and 18th century European scientific advancements led to the Industrial Revolution.[WHS.8A]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the Industrial Revolution led to political, economic, and social changes in Europe.[WHS.8B]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major political, economic, and social motivations that influenced European imperialism.[WHS.8C]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major characteristics and impact of European imperialism.[WHS.8D]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effects of free enterprise in the Industrial Revolution.[WHS.8E]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causes, characteristics, and consequences of the American and French revolutions, emphasizing the role of the Enlightenment, the Glorious Revolution, and religion.[WHS.9A]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major causes and describe the major effects of the following important turning points in world history from 1450 to 1750: the rise of the Ottoman Empire, the influence of the Ming dynasty on world trade, European exploration and the Columbian Exchange, European expansion, and the Renaissance and the Reformation.[WHS.1D]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impact of Napoleon Bonaparte and the Napoleonic Wars on Europe and Latin America.[WHS.9B]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trace the influence of the American and French revolutions on Latin America, including the role of </a:t>
            </a:r>
            <a:r>
              <a:rPr lang="en-US" dirty="0" err="1" smtClean="0"/>
              <a:t>Simón</a:t>
            </a:r>
            <a:r>
              <a:rPr lang="en-US" dirty="0" smtClean="0"/>
              <a:t> Bolivar.[WHS.9C]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influence of ideas such as separation of powers, checks and balances, liberty, equality, democracy, popular sovereignty, human rights, constitutionalism, and nationalism on political revolutions.[WHS.9D]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importance of imperialism, nationalism, militarism, and the alliance system in causing World War I.[WHS.10A]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major characteristics of World War I, including total war, trench warfare, modern military technology, and high casualty rates.[WHS.10B]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political impact of Woodrow Wilson's Fourteen Points and the political and economic impact of the Treaty of Versailles, including changes in boundaries and the mandate system.[WHS.10C]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causes of the February (March) and October revolutions of 1917 in Russia, their effects on the outcome of World War I, and the Bolshevik establishment of the Union of Soviet Socialist Republics.[WHS.10D]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international, political, and economic causes of the global depression.[WHS.11A]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responses of governments in the United States, Germany, and the Soviet Union to the global depression.[WHS.11B]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emergence and characteristics of totalitarianism.[WHS.12A]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major causes and describe the major effects of the following important turning points in world history from 1750 to 1914: the Scientific Revolution, the Industrial Revolution and its impact on the development of modern economic systems, European imperialism, and the Enlightenment's impact on political revolutions.[WHS.1E]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roles of various world leaders, including Benito Mussolini, Adolf Hitler, Hideki </a:t>
            </a:r>
            <a:r>
              <a:rPr lang="en-US" dirty="0" err="1" smtClean="0"/>
              <a:t>Tojo</a:t>
            </a:r>
            <a:r>
              <a:rPr lang="en-US" dirty="0" smtClean="0"/>
              <a:t>, Joseph Stalin, Franklin D. Roosevelt, and Winston Churchill, prior to and during World War II.[WHS.12B]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explain the major causes and events of World War II, including the German invasions of Poland and the Soviet Union, the Holocaust, Japanese imperialism, the attack on Pearl Harbor, the Normandy landings, and the dropping of the atomic bombs.[WHS.12C]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how the outcome of World War II contributed to the development of the Cold War.[WHS.13A]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summarize the factors that contributed to communism in China, including Mao </a:t>
            </a:r>
            <a:r>
              <a:rPr lang="en-US" dirty="0" err="1" smtClean="0"/>
              <a:t>Zedong's</a:t>
            </a:r>
            <a:r>
              <a:rPr lang="en-US" dirty="0" smtClean="0"/>
              <a:t> role in its rise, and how it differed from Soviet communism.[WHS.13B]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following major events of the Cold War, including the Korean War, the Vietnam War, and the arms race.[WHS.13C]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roles of modern world leaders, including Ronald Reagan, Mikhail Gorbachev, Lech Walesa, and Pope John Paul II, in the collapse of communism in Eastern Europe and the Soviet Union.[WHS.13D]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rise of independence movements in Africa, the Middle East, and South Asia and reasons for ongoing conflicts.[WHS.13E]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Arab rejection of the State of Israel has led to ongoing conflict.[WHS.13F]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summarize the development and impact of radical Islamic fundamentalism on events in the second half of the 20th century, including Palestinian terrorism and the growth of al Qaeda.[WHS.14A]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U.S. response to terrorism from September 11, 2001, to the present.[WHS.14B]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major causes and describe the major effects of the following important turning points in world history from 1914 to the present: the world wars and their impact on political, economic, and social systems; communist revolutions and their impact on the Cold War; independence movements; and globalization.[WHS.1F]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create and interpret thematic maps, graphs, and charts to demonstrate the relationship between geography and the historical development of a region or nation.[WHS.15A]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and compare geographic distributions and patterns in world history shown on maps, graphs, charts, and models.[WHS.15B]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places and regions of historical significance directly related to major eras and turning points in world history.[WHS.16A]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 analyze the influence of human and physical geographic factors on major events in world history, including the development of river valley civilizations, trade in the Indian Ocean, and the opening of the Panama and Suez canals</a:t>
            </a:r>
            <a:r>
              <a:rPr lang="en-US" dirty="0" smtClean="0"/>
              <a:t>.[WHS.16B]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interpret maps, charts, and graphs to explain how geography has influenced people and events in the past.[WHS.16C]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important changes in human life caused by the Neolithic Revolution and the Industrial Revolution.[WHS.17A]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summarize the role of economics in driving political changes as related to the Neolithic Revolution and the Industrial Revolution.[WHS.17B]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economic and social impact of 20th century globalization.[WHS.17C]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the historical origins and characteristics of the free enterprise system, including the contributions of Adam Smith, especially the influence of his ideas found in The Wealth of Nations.[WHS.18A]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historical origins and characteristics of communism, including the influences of Karl Marx.[WHS.18B]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impact of the development of farming (Neolithic Revolution) on the creation of river valley civilizations.[WHS.2A]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historical origins and characteristics of socialism.[WHS.18C]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historical origins and characteristics of fascism.[WHS.18D]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why communist command economies collapsed in competition with free market economies at the end of the 20th century.[WHS.18E]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formulate generalizations on how economic freedom improved the human condition, based on students' knowledge of the benefits of free enterprise in Europe's Commercial Revolution, the Industrial Revolution, and 20th-century free market economies, compared to communist command communities.[WHS.18F]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characteristics of monarchies and theocracies as forms of government in early civilizations.[WHS.19A]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the characteristics of the following political systems: theocracy, absolute monarchy, democracy, republic, oligarchy, limited monarchy, and totalitarianism.[WHS.19B]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development of democratic-republican government from its beginnings in the Judeo-Christian legal tradition and classical Greece and Rome through the English Civil War and the Enlightenment.[WHS.20A]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identify the impact of political and legal ideas contained in the following documents: Hammurabi's Code, the Jewish Ten Commandments, Justinian's Code of Laws, Magna </a:t>
            </a:r>
            <a:r>
              <a:rPr lang="en-US" dirty="0" err="1" smtClean="0"/>
              <a:t>Carta</a:t>
            </a:r>
            <a:r>
              <a:rPr lang="en-US" dirty="0" smtClean="0"/>
              <a:t>, the English Bill of Rights, the Declaration of Independence, the U.S. Constitution, and the Declaration of the Rights of Man and of the Citizen.[WHS.20B]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political philosophies of individuals such as John Locke, Thomas Hobbes, Voltaire, Charles de Montesquieu, Jean Jacques Rousseau, Thomas Aquinas, John Calvin, Thomas Jefferson, and William Blackstone.[WHS.20C]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significance of the League of Nations and the United Nations.[WHS.20D]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the characteristics of civilization.[WHS.2B]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how people have participated in supporting or changing their governments.[WHS.21A]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rights and responsibilities of citizens and noncitizens in civic participation throughout history.[WHS.21B]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a:t>
            </a:r>
            <a:r>
              <a:rPr lang="en-US" dirty="0" smtClean="0"/>
              <a:t>examples of key persons who were successful in shifting political thought, including William Wilberforce</a:t>
            </a:r>
            <a:r>
              <a:rPr lang="en-US" dirty="0" smtClean="0"/>
              <a:t>.[WHS.21C]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development of the rule of law from ancient to modern times.[WHS.22A]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the influence of ideas regarding the right to a "trial by a jury of your peers" and the concepts of "innocent until proven guilty" and "equality before the law" that originated from the Judeo-Christian legal tradition and in Greece and Rome.[WHS.22B]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politically motivated mass murders in Cambodia, China, Latin America, the Soviet Union, and Armenia.[WHS.22C]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genocide, including the Holocaust and genocide in the Balkans, Rwanda, and Darfur.[WHS.22D]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identify examples of individuals who led resistance to political oppression such as Nelson Mandela, Mohandas Gandhi, Oscar Romero, </a:t>
            </a:r>
            <a:r>
              <a:rPr lang="en-US" dirty="0" err="1" smtClean="0"/>
              <a:t>Natan</a:t>
            </a:r>
            <a:r>
              <a:rPr lang="en-US" dirty="0" smtClean="0"/>
              <a:t> </a:t>
            </a:r>
            <a:r>
              <a:rPr lang="en-US" dirty="0" err="1" smtClean="0"/>
              <a:t>Sharansky</a:t>
            </a:r>
            <a:r>
              <a:rPr lang="en-US" dirty="0" smtClean="0"/>
              <a:t>, Las Madres de la Plaza de Mayo, and Chinese student protestors in Tiananmen Square.[WHS.22E]</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assess the degree to which American ideals have advanced human rights and democratic ideas throughout the world.[WHS.22F]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smtClean="0"/>
              <a:t>describe the historical origins, central ideas, and spread of major religious and philosophical traditions, including Buddhism, Christianity, Confucianism, Hinduism, Islam, Judaism, Sikhism, and the development of monotheism.[WHS.23A]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major river valley civilizations influenced the development of the classical civilizations.[WHS.2C]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religious influence on various events referenced in the major eras of world history.[WHS.23B]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the changing roles of women, children, and families during major eras of world history.[WHS.24A]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major influences of women such as Elizabeth I, Queen Victoria, Mother Teresa, </a:t>
            </a:r>
            <a:r>
              <a:rPr lang="en-US" dirty="0" err="1" smtClean="0"/>
              <a:t>Indira</a:t>
            </a:r>
            <a:r>
              <a:rPr lang="en-US" dirty="0" smtClean="0"/>
              <a:t> Gandhi, Margaret Thatcher, and Golda Meir during major eras of world history.[WHS.24B]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fundamental ideas and institutions of Eastern civilizations that originated in China and India.[WHS.25A]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summarize the fundamental ideas and institutions of Western civilizations that originated in Greece and Rome.[WHS.25B]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the relationship among Christianity, individualism, and growing secularism that began with the Renaissance and how the relationship influenced subsequent political developments.[WHS.25C]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Islam influences law and government in the Muslim world.[WHS.25D]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significant examples of art and architecture that demonstrate an artistic ideal or visual principle from selected cultures.[WHS.26A]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examples of how art, architecture, literature, music, and drama reflect the history of the cultures in which they are produced.[WHS.26B]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examples of art, music, and literature that transcend the cultures in which they were created and convey universal themes.[WHS.26C]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HISTORY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212</TotalTime>
  <Words>3177</Words>
  <Application>Microsoft Office PowerPoint</Application>
  <PresentationFormat>On-screen Show (4:3)</PresentationFormat>
  <Paragraphs>328</Paragraphs>
  <Slides>109</Slides>
  <Notes>1</Notes>
  <HiddenSlides>0</HiddenSlides>
  <MMClips>0</MMClips>
  <ScaleCrop>false</ScaleCrop>
  <HeadingPairs>
    <vt:vector size="4" baseType="variant">
      <vt:variant>
        <vt:lpstr>Theme</vt:lpstr>
      </vt:variant>
      <vt:variant>
        <vt:i4>1</vt:i4>
      </vt:variant>
      <vt:variant>
        <vt:lpstr>Slide Titles</vt:lpstr>
      </vt:variant>
      <vt:variant>
        <vt:i4>109</vt:i4>
      </vt:variant>
    </vt:vector>
  </HeadingPairs>
  <TitlesOfParts>
    <vt:vector size="11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11</cp:revision>
  <dcterms:created xsi:type="dcterms:W3CDTF">2014-10-20T16:17:28Z</dcterms:created>
  <dcterms:modified xsi:type="dcterms:W3CDTF">2014-11-17T20:00:34Z</dcterms:modified>
</cp:coreProperties>
</file>